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orient="horz" userDrawn="1">
          <p15:clr>
            <a:srgbClr val="F26B43"/>
          </p15:clr>
        </p15:guide>
        <p15:guide id="4" orient="horz" pos="4320" userDrawn="1">
          <p15:clr>
            <a:srgbClr val="F26B43"/>
          </p15:clr>
        </p15:guide>
        <p15:guide id="5" userDrawn="1">
          <p15:clr>
            <a:srgbClr val="F26B43"/>
          </p15:clr>
        </p15:guide>
        <p15:guide id="6" pos="7680" userDrawn="1">
          <p15:clr>
            <a:srgbClr val="F26B43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>
        <p:scale>
          <a:sx n="75" d="100"/>
          <a:sy n="75" d="100"/>
        </p:scale>
        <p:origin x="1964" y="1756"/>
      </p:cViewPr>
      <p:guideLst>
        <p:guide orient="horz"/>
        <p:guide orient="horz" pos="4320"/>
        <p:guide/>
        <p:guide pos="76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6AA8BD8-7DED-C09B-2DF9-FCD18D6B02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6F17D92-D62A-77ED-7E52-A315BACB74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413802A-EDB6-93D4-012B-2A6174C3A8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EED99-A8F5-400D-9375-3E45A634D840}" type="datetimeFigureOut">
              <a:rPr lang="en-US" smtClean="0"/>
              <a:t>8/8/2023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96183D1-F904-D1FE-0C0E-3416B13000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F2B30A9-3DD7-722C-AA72-11A597169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43BCE-15FF-4F6B-9019-E1F2364319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1802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D061C9-DCB0-6AF5-3E73-129AAC5B5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93FA24A-D410-2D38-CD81-5F9B79F624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AEE29EF-A13C-F98D-F090-3977507F3D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EED99-A8F5-400D-9375-3E45A634D840}" type="datetimeFigureOut">
              <a:rPr lang="en-US" smtClean="0"/>
              <a:t>8/8/2023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050A56A-6816-C2F5-2587-4EBC081BB2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E37552F-6785-AE68-EED1-BEA8CBF33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43BCE-15FF-4F6B-9019-E1F2364319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701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F786BB93-59D3-0B65-F953-C63923C6CA4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32B8FFA-00C6-942F-E7E1-AEE6CA6E88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E4A2A71-6604-7E7C-8940-4D512828F1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EED99-A8F5-400D-9375-3E45A634D840}" type="datetimeFigureOut">
              <a:rPr lang="en-US" smtClean="0"/>
              <a:t>8/8/2023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A6BDF35-7CBC-87D9-0B09-94FE2363E4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686FDA6-9969-B4F0-F233-85F129D43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43BCE-15FF-4F6B-9019-E1F2364319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6567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583571-2D38-16E4-D110-2B4837689A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8EC8C95-C1C1-5855-B0B3-EAF093F928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05BE40B-8213-B077-EDD8-C023923BDD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EED99-A8F5-400D-9375-3E45A634D840}" type="datetimeFigureOut">
              <a:rPr lang="en-US" smtClean="0"/>
              <a:t>8/8/2023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507862E-F62E-8979-F25C-1562AE07DB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13EE46F-F423-FA57-5FC3-FED07BDAA4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43BCE-15FF-4F6B-9019-E1F2364319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7478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43B92E-D6C1-E018-931A-DE6848C79F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B52D79C-9D73-5A9A-5927-42C1094BDA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845F4C1-3466-4A9C-8BFD-1E221D84DE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EED99-A8F5-400D-9375-3E45A634D840}" type="datetimeFigureOut">
              <a:rPr lang="en-US" smtClean="0"/>
              <a:t>8/8/2023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FB0CF11-7BD1-6106-F98D-D8EE0C165F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75E3F45-5464-189D-6FC8-1328FD34E2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43BCE-15FF-4F6B-9019-E1F2364319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8862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27F1945-CDA7-CF28-C30C-43310235F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490489F-F303-A4E2-FE37-8650671971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5973A0F-C0FF-2776-BE6C-9E157C31DC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DC9331A-3567-22D4-9C93-47C04A0A8E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EED99-A8F5-400D-9375-3E45A634D840}" type="datetimeFigureOut">
              <a:rPr lang="en-US" smtClean="0"/>
              <a:t>8/8/2023</a:t>
            </a:fld>
            <a:endParaRPr 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FFED50F-9956-970D-753D-31C32C8EA2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B7B01D9-EB01-7EF0-61A2-A542744225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43BCE-15FF-4F6B-9019-E1F2364319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3929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E7A57C-95F1-C7D7-BA2C-0580E1261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3206966-1833-9EE9-1326-3686A294DE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C1B73DC-734D-3F4D-13F9-49CE52671D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C34518F-A4D1-4790-0277-4BBB2B31F1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87642F0C-5CB3-F232-30DD-BECC3473E35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C4C813B7-1C90-1BFE-99D9-9EC6C5CD7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EED99-A8F5-400D-9375-3E45A634D840}" type="datetimeFigureOut">
              <a:rPr lang="en-US" smtClean="0"/>
              <a:t>8/8/2023</a:t>
            </a:fld>
            <a:endParaRPr 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92DDB649-09F6-4C16-0B85-1EC6BF6F8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7E1F4929-A8FE-8C52-1C72-9C149FB761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43BCE-15FF-4F6B-9019-E1F2364319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9346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CE6C832-D33B-1522-69E0-312D7DF54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B9A3506-0C58-3CF3-BABF-215D4D8D0F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EED99-A8F5-400D-9375-3E45A634D840}" type="datetimeFigureOut">
              <a:rPr lang="en-US" smtClean="0"/>
              <a:t>8/8/2023</a:t>
            </a:fld>
            <a:endParaRPr 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0F6EF09-4DA5-487A-233B-782363EE32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20C9833-92BF-310A-42AC-236B83A2B4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43BCE-15FF-4F6B-9019-E1F2364319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6846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C8A13FDF-F4C7-F40A-24BC-48AE1AE12A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EED99-A8F5-400D-9375-3E45A634D840}" type="datetimeFigureOut">
              <a:rPr lang="en-US" smtClean="0"/>
              <a:t>8/8/2023</a:t>
            </a:fld>
            <a:endParaRPr 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73D8B83-7F59-A1AF-7FE9-C0E22C2CFF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3C8BD66-E54E-868B-10B1-127CDD7298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43BCE-15FF-4F6B-9019-E1F2364319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2539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FAED99-8ACC-782F-7D0B-5126D575BE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D192445-C3CB-9F64-6226-E8DCAF48D5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E9599D0-0829-F873-561F-D4D8FA7500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D38211C-99B0-0623-0610-A8EA82C968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EED99-A8F5-400D-9375-3E45A634D840}" type="datetimeFigureOut">
              <a:rPr lang="en-US" smtClean="0"/>
              <a:t>8/8/2023</a:t>
            </a:fld>
            <a:endParaRPr 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BBDF073-35F1-C287-2A09-8FB5079703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35416F0-17F1-DD1A-F3A5-FA69AA629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43BCE-15FF-4F6B-9019-E1F2364319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2988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8ED6C5D-EC51-A224-178E-D12401545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4FF9C352-5C31-FA36-49CC-B79F3F74EEA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5E84F40-D74E-3F63-21EC-B18ABAAFED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7E75A69-27E8-F105-0259-ACD3E52BA6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EED99-A8F5-400D-9375-3E45A634D840}" type="datetimeFigureOut">
              <a:rPr lang="en-US" smtClean="0"/>
              <a:t>8/8/2023</a:t>
            </a:fld>
            <a:endParaRPr 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E3A9493-15D9-8D68-0128-7596CC97F8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1AEACAA-CB6D-D725-69D3-14CF643BF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43BCE-15FF-4F6B-9019-E1F2364319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9202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5BB690D3-98B0-9F32-BABD-428412F154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525C1BA-C88A-50FC-A382-10ABA5A6C7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A01ED86-6901-A979-F8EB-2FB9522F72E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3EED99-A8F5-400D-9375-3E45A634D840}" type="datetimeFigureOut">
              <a:rPr lang="en-US" smtClean="0"/>
              <a:t>8/8/2023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0605895-0396-76A0-C4FB-E7395C7813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B81F05F-E459-9D7B-EB30-21A1141605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A43BCE-15FF-4F6B-9019-E1F2364319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6047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蓝色的星球&#10;&#10;描述已自动生成">
            <a:extLst>
              <a:ext uri="{FF2B5EF4-FFF2-40B4-BE49-F238E27FC236}">
                <a16:creationId xmlns:a16="http://schemas.microsoft.com/office/drawing/2014/main" id="{AEDAA731-8430-8A31-2FAB-370068B77C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389" cy="68580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3FB06AAF-B360-C484-E930-9E1567570A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0" y="2858030"/>
            <a:ext cx="10668000" cy="2387600"/>
          </a:xfrm>
        </p:spPr>
        <p:txBody>
          <a:bodyPr anchor="ctr">
            <a:normAutofit/>
          </a:bodyPr>
          <a:lstStyle/>
          <a:p>
            <a:r>
              <a:rPr lang="en-US" sz="6600" dirty="0">
                <a:solidFill>
                  <a:schemeClr val="bg1"/>
                </a:solidFill>
                <a:latin typeface="Century Gothic" panose="020B0502020202020204" pitchFamily="34" charset="0"/>
              </a:rPr>
              <a:t>AR UI | Ray Interaction</a:t>
            </a:r>
          </a:p>
        </p:txBody>
      </p:sp>
      <p:pic>
        <p:nvPicPr>
          <p:cNvPr id="9" name="图片 8" descr="徽标&#10;&#10;描述已自动生成">
            <a:extLst>
              <a:ext uri="{FF2B5EF4-FFF2-40B4-BE49-F238E27FC236}">
                <a16:creationId xmlns:a16="http://schemas.microsoft.com/office/drawing/2014/main" id="{709F8DF1-3B56-F41F-2434-8E215FB9799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762" b="31217"/>
          <a:stretch/>
        </p:blipFill>
        <p:spPr>
          <a:xfrm>
            <a:off x="2005740" y="1182160"/>
            <a:ext cx="8180520" cy="167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9244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蓝色的星球&#10;&#10;描述已自动生成">
            <a:extLst>
              <a:ext uri="{FF2B5EF4-FFF2-40B4-BE49-F238E27FC236}">
                <a16:creationId xmlns:a16="http://schemas.microsoft.com/office/drawing/2014/main" id="{AEDAA731-8430-8A31-2FAB-370068B77C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389" cy="6858000"/>
          </a:xfrm>
          <a:prstGeom prst="rect">
            <a:avLst/>
          </a:prstGeom>
        </p:spPr>
      </p:pic>
      <p:pic>
        <p:nvPicPr>
          <p:cNvPr id="9" name="图片 8" descr="徽标&#10;&#10;描述已自动生成">
            <a:extLst>
              <a:ext uri="{FF2B5EF4-FFF2-40B4-BE49-F238E27FC236}">
                <a16:creationId xmlns:a16="http://schemas.microsoft.com/office/drawing/2014/main" id="{709F8DF1-3B56-F41F-2434-8E215FB9799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762" b="31217"/>
          <a:stretch/>
        </p:blipFill>
        <p:spPr>
          <a:xfrm>
            <a:off x="-1425923" y="2857500"/>
            <a:ext cx="8180520" cy="1675870"/>
          </a:xfrm>
          <a:prstGeom prst="rect">
            <a:avLst/>
          </a:prstGeom>
        </p:spPr>
      </p:pic>
      <p:pic>
        <p:nvPicPr>
          <p:cNvPr id="2050" name="Picture 2" descr="Laser PNG Images Transparent Free Download | PNGMart">
            <a:extLst>
              <a:ext uri="{FF2B5EF4-FFF2-40B4-BE49-F238E27FC236}">
                <a16:creationId xmlns:a16="http://schemas.microsoft.com/office/drawing/2014/main" id="{CD0C7CBC-B59E-72AC-8529-8696FF517F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341980">
            <a:off x="3591337" y="1383243"/>
            <a:ext cx="9753600" cy="4667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and Assets — Leap Motion Python SDK v2.3 documentation">
            <a:extLst>
              <a:ext uri="{FF2B5EF4-FFF2-40B4-BE49-F238E27FC236}">
                <a16:creationId xmlns:a16="http://schemas.microsoft.com/office/drawing/2014/main" id="{4AE62604-3BB5-4AB7-23F6-0FE3A20A21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667" b="98333" l="10000" r="90000">
                        <a14:foregroundMark x1="76000" y1="11000" x2="75800" y2="6667"/>
                        <a14:foregroundMark x1="53400" y1="88333" x2="46600" y2="98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6151" y="4000500"/>
            <a:ext cx="4762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3FB06AAF-B360-C484-E930-9E1567570A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0194" y="1125406"/>
            <a:ext cx="10668000" cy="2387600"/>
          </a:xfrm>
        </p:spPr>
        <p:txBody>
          <a:bodyPr anchor="ctr">
            <a:normAutofit/>
          </a:bodyPr>
          <a:lstStyle/>
          <a:p>
            <a:pPr algn="l"/>
            <a:r>
              <a:rPr lang="en-US" sz="6600" dirty="0">
                <a:solidFill>
                  <a:schemeClr val="bg1"/>
                </a:solidFill>
                <a:latin typeface="Century Gothic" panose="020B0502020202020204" pitchFamily="34" charset="0"/>
              </a:rPr>
              <a:t>AR UI | Ray Interaction</a:t>
            </a:r>
          </a:p>
        </p:txBody>
      </p:sp>
    </p:spTree>
    <p:extLst>
      <p:ext uri="{BB962C8B-B14F-4D97-AF65-F5344CB8AC3E}">
        <p14:creationId xmlns:p14="http://schemas.microsoft.com/office/powerpoint/2010/main" val="11542861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蓝色的星球&#10;&#10;描述已自动生成">
            <a:extLst>
              <a:ext uri="{FF2B5EF4-FFF2-40B4-BE49-F238E27FC236}">
                <a16:creationId xmlns:a16="http://schemas.microsoft.com/office/drawing/2014/main" id="{AEDAA731-8430-8A31-2FAB-370068B77C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389" cy="68580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3FB06AAF-B360-C484-E930-9E1567570A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0794" y="1041400"/>
            <a:ext cx="10668000" cy="2387600"/>
          </a:xfrm>
        </p:spPr>
        <p:txBody>
          <a:bodyPr anchor="ctr">
            <a:normAutofit/>
          </a:bodyPr>
          <a:lstStyle/>
          <a:p>
            <a:pPr algn="l"/>
            <a:r>
              <a:rPr lang="en-US" sz="7200" dirty="0">
                <a:solidFill>
                  <a:schemeClr val="bg1"/>
                </a:solidFill>
                <a:latin typeface="Century Gothic" panose="020B0502020202020204" pitchFamily="34" charset="0"/>
              </a:rPr>
              <a:t>AR UI </a:t>
            </a:r>
            <a:r>
              <a:rPr lang="en-US" altLang="zh-CN" sz="7200" dirty="0">
                <a:solidFill>
                  <a:schemeClr val="bg1"/>
                </a:solidFill>
                <a:latin typeface="Century Gothic" panose="020B0502020202020204" pitchFamily="34" charset="0"/>
              </a:rPr>
              <a:t>| </a:t>
            </a:r>
            <a:r>
              <a:rPr lang="en-US" sz="7200" dirty="0">
                <a:solidFill>
                  <a:schemeClr val="bg1"/>
                </a:solidFill>
                <a:latin typeface="Century Gothic" panose="020B0502020202020204" pitchFamily="34" charset="0"/>
              </a:rPr>
              <a:t>Controller Pose</a:t>
            </a:r>
          </a:p>
        </p:txBody>
      </p:sp>
      <p:pic>
        <p:nvPicPr>
          <p:cNvPr id="3074" name="Picture 2" descr="Oculus quest 2 controller 3D model - TurboSquid 1651123">
            <a:extLst>
              <a:ext uri="{FF2B5EF4-FFF2-40B4-BE49-F238E27FC236}">
                <a16:creationId xmlns:a16="http://schemas.microsoft.com/office/drawing/2014/main" id="{11490529-EE56-4EEC-DDA6-21EB2CA44A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000" b="95667" l="4167" r="96667">
                        <a14:foregroundMark x1="21500" y1="27833" x2="33667" y2="35167"/>
                        <a14:foregroundMark x1="33667" y1="35167" x2="42000" y2="43667"/>
                        <a14:foregroundMark x1="42000" y1="43667" x2="42333" y2="44500"/>
                        <a14:foregroundMark x1="26833" y1="63500" x2="11167" y2="84667"/>
                        <a14:foregroundMark x1="11167" y1="84667" x2="11833" y2="82333"/>
                        <a14:foregroundMark x1="8167" y1="30167" x2="4333" y2="39000"/>
                        <a14:foregroundMark x1="4333" y1="39000" x2="5500" y2="40000"/>
                        <a14:foregroundMark x1="60167" y1="15667" x2="89167" y2="9000"/>
                        <a14:foregroundMark x1="89167" y1="9000" x2="88667" y2="9333"/>
                        <a14:foregroundMark x1="55000" y1="31667" x2="75167" y2="51833"/>
                        <a14:foregroundMark x1="75167" y1="51833" x2="79833" y2="40500"/>
                        <a14:foregroundMark x1="88167" y1="17833" x2="91333" y2="7500"/>
                        <a14:foregroundMark x1="91333" y1="7500" x2="82833" y2="4167"/>
                        <a14:foregroundMark x1="82833" y1="4167" x2="74000" y2="4667"/>
                        <a14:foregroundMark x1="74000" y1="4667" x2="73500" y2="4833"/>
                        <a14:foregroundMark x1="88167" y1="4667" x2="94500" y2="15500"/>
                        <a14:foregroundMark x1="94500" y1="15500" x2="92500" y2="4500"/>
                        <a14:foregroundMark x1="92500" y1="4500" x2="85333" y2="2000"/>
                        <a14:foregroundMark x1="91667" y1="6667" x2="96667" y2="15833"/>
                        <a14:foregroundMark x1="96667" y1="15833" x2="96500" y2="16167"/>
                        <a14:foregroundMark x1="10667" y1="88833" x2="12333" y2="95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4279" y="2504018"/>
            <a:ext cx="4940031" cy="4940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图片 2" descr="徽标&#10;&#10;描述已自动生成">
            <a:extLst>
              <a:ext uri="{FF2B5EF4-FFF2-40B4-BE49-F238E27FC236}">
                <a16:creationId xmlns:a16="http://schemas.microsoft.com/office/drawing/2014/main" id="{F1E3709E-D207-823D-6FBD-010527B7225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762" b="31217"/>
          <a:stretch/>
        </p:blipFill>
        <p:spPr>
          <a:xfrm>
            <a:off x="-1363994" y="3132667"/>
            <a:ext cx="8180520" cy="167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5868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许多棕榈树&#10;&#10;描述已自动生成">
            <a:extLst>
              <a:ext uri="{FF2B5EF4-FFF2-40B4-BE49-F238E27FC236}">
                <a16:creationId xmlns:a16="http://schemas.microsoft.com/office/drawing/2014/main" id="{B690C0D7-A71D-CA0C-615C-2C618957EB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35503"/>
            <a:ext cx="12192000" cy="8129005"/>
          </a:xfrm>
          <a:prstGeom prst="rect">
            <a:avLst/>
          </a:prstGeom>
        </p:spPr>
      </p:pic>
      <p:pic>
        <p:nvPicPr>
          <p:cNvPr id="4098" name="Picture 2" descr="The Transformer Model - MachineLearningMastery.com">
            <a:extLst>
              <a:ext uri="{FF2B5EF4-FFF2-40B4-BE49-F238E27FC236}">
                <a16:creationId xmlns:a16="http://schemas.microsoft.com/office/drawing/2014/main" id="{AD75B404-9273-073B-70D0-6416D3C031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5528" y="282574"/>
            <a:ext cx="4466177" cy="629285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标题 1">
            <a:extLst>
              <a:ext uri="{FF2B5EF4-FFF2-40B4-BE49-F238E27FC236}">
                <a16:creationId xmlns:a16="http://schemas.microsoft.com/office/drawing/2014/main" id="{EC6B74C2-A6B3-5B72-7702-1E218F322835}"/>
              </a:ext>
            </a:extLst>
          </p:cNvPr>
          <p:cNvSpPr txBox="1">
            <a:spLocks/>
          </p:cNvSpPr>
          <p:nvPr/>
        </p:nvSpPr>
        <p:spPr>
          <a:xfrm>
            <a:off x="1073461" y="2091267"/>
            <a:ext cx="10668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6600" dirty="0">
                <a:solidFill>
                  <a:schemeClr val="bg1"/>
                </a:solidFill>
                <a:latin typeface="Century Gothic" panose="020B0502020202020204" pitchFamily="34" charset="0"/>
              </a:rPr>
              <a:t>Transformer</a:t>
            </a:r>
          </a:p>
          <a:p>
            <a:pPr>
              <a:lnSpc>
                <a:spcPct val="150000"/>
              </a:lnSpc>
            </a:pPr>
            <a:r>
              <a:rPr lang="en-US" altLang="zh-CN" sz="6600" dirty="0">
                <a:solidFill>
                  <a:schemeClr val="bg1"/>
                </a:solidFill>
                <a:latin typeface="Century Gothic" panose="020B0502020202020204" pitchFamily="34" charset="0"/>
              </a:rPr>
              <a:t>Introduction</a:t>
            </a:r>
            <a:endParaRPr lang="en-US" sz="66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51439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Airbus (@Airbus) / Twitter">
            <a:extLst>
              <a:ext uri="{FF2B5EF4-FFF2-40B4-BE49-F238E27FC236}">
                <a16:creationId xmlns:a16="http://schemas.microsoft.com/office/drawing/2014/main" id="{A42B812C-1E84-017B-5870-72D1A4EC41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538108"/>
            <a:ext cx="12192000" cy="8120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29977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859D8D5-B988-A02D-86FD-6EEB15A83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E2C5F8C-806C-513E-2BBF-C7F5891AF6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 descr="Airbus Planes | eduaspirant.com">
            <a:extLst>
              <a:ext uri="{FF2B5EF4-FFF2-40B4-BE49-F238E27FC236}">
                <a16:creationId xmlns:a16="http://schemas.microsoft.com/office/drawing/2014/main" id="{DC72E896-22DD-776B-3070-CC97E6B4A6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30572" y="0"/>
            <a:ext cx="1305314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96226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95</TotalTime>
  <Words>17</Words>
  <Application>Microsoft Office PowerPoint</Application>
  <PresentationFormat>宽屏</PresentationFormat>
  <Paragraphs>5</Paragraphs>
  <Slides>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11" baseType="lpstr">
      <vt:lpstr>Arial</vt:lpstr>
      <vt:lpstr>Calibri</vt:lpstr>
      <vt:lpstr>Calibri Light</vt:lpstr>
      <vt:lpstr>Century Gothic</vt:lpstr>
      <vt:lpstr>Office 主题​​</vt:lpstr>
      <vt:lpstr>AR UI | Ray Interaction</vt:lpstr>
      <vt:lpstr>AR UI | Ray Interaction</vt:lpstr>
      <vt:lpstr>AR UI | Controller Pose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 UI | Ray Interaction</dc:title>
  <dc:creator>Winfred</dc:creator>
  <cp:lastModifiedBy>Winfred</cp:lastModifiedBy>
  <cp:revision>3</cp:revision>
  <dcterms:created xsi:type="dcterms:W3CDTF">2023-08-09T00:01:58Z</dcterms:created>
  <dcterms:modified xsi:type="dcterms:W3CDTF">2023-08-09T01:37:35Z</dcterms:modified>
</cp:coreProperties>
</file>